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4" r:id="rId15"/>
    <p:sldId id="285" r:id="rId16"/>
    <p:sldId id="282" r:id="rId17"/>
    <p:sldId id="264" r:id="rId18"/>
    <p:sldId id="287" r:id="rId19"/>
    <p:sldId id="288" r:id="rId20"/>
    <p:sldId id="289" r:id="rId21"/>
    <p:sldId id="274" r:id="rId22"/>
    <p:sldId id="292" r:id="rId23"/>
    <p:sldId id="294" r:id="rId24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16" autoAdjust="0"/>
  </p:normalViewPr>
  <p:slideViewPr>
    <p:cSldViewPr>
      <p:cViewPr>
        <p:scale>
          <a:sx n="75" d="100"/>
          <a:sy n="75" d="100"/>
        </p:scale>
        <p:origin x="-105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22-8-2022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3TL11zC14i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Game Console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48" y="1340768"/>
            <a:ext cx="5146396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577460"/>
            <a:ext cx="4054324" cy="3719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(3D/Schema)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3890650"/>
            <a:ext cx="3138860" cy="2676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20" y="476672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Game Console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GameConsole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05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2070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5652613" y="1571197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1396116">
            <a:off x="2098578" y="4063109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err="1">
                <a:latin typeface="Comic Sans MS" pitchFamily="66" charset="0"/>
              </a:rPr>
              <a:t>Y</a:t>
            </a:r>
            <a:r>
              <a:rPr lang="nl-NL" dirty="0" err="1" smtClean="0">
                <a:latin typeface="Comic Sans MS" pitchFamily="66" charset="0"/>
              </a:rPr>
              <a:t>ouTube</a:t>
            </a:r>
            <a:r>
              <a:rPr lang="nl-NL" dirty="0" smtClean="0">
                <a:latin typeface="Comic Sans MS" pitchFamily="66" charset="0"/>
              </a:rPr>
              <a:t>; </a:t>
            </a:r>
            <a:r>
              <a:rPr lang="nl-NL" dirty="0" err="1" smtClean="0">
                <a:latin typeface="Comic Sans MS" pitchFamily="66" charset="0"/>
                <a:hlinkClick r:id="rId4"/>
              </a:rPr>
              <a:t>MyMicroscoPi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</TotalTime>
  <Words>363</Words>
  <Application>Microsoft Office PowerPoint</Application>
  <PresentationFormat>A4 (210 x 297 mm)</PresentationFormat>
  <Paragraphs>201</Paragraphs>
  <Slides>23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Ontwikkelstappen Game Console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103</cp:revision>
  <dcterms:created xsi:type="dcterms:W3CDTF">2021-07-01T07:07:20Z</dcterms:created>
  <dcterms:modified xsi:type="dcterms:W3CDTF">2022-08-22T18:33:38Z</dcterms:modified>
</cp:coreProperties>
</file>